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3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75.png"/><Relationship Id="rId18" Type="http://schemas.openxmlformats.org/officeDocument/2006/relationships/image" Target="../media/image120.png"/><Relationship Id="rId3" Type="http://schemas.openxmlformats.org/officeDocument/2006/relationships/image" Target="../media/image2.png"/><Relationship Id="rId21" Type="http://schemas.openxmlformats.org/officeDocument/2006/relationships/image" Target="../media/image123.png"/><Relationship Id="rId7" Type="http://schemas.openxmlformats.org/officeDocument/2006/relationships/image" Target="../media/image35.png"/><Relationship Id="rId12" Type="http://schemas.openxmlformats.org/officeDocument/2006/relationships/image" Target="../media/image115.png"/><Relationship Id="rId17" Type="http://schemas.openxmlformats.org/officeDocument/2006/relationships/image" Target="../media/image119.png"/><Relationship Id="rId2" Type="http://schemas.openxmlformats.org/officeDocument/2006/relationships/image" Target="../media/image1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14.png"/><Relationship Id="rId5" Type="http://schemas.openxmlformats.org/officeDocument/2006/relationships/image" Target="../media/image4.png"/><Relationship Id="rId15" Type="http://schemas.openxmlformats.org/officeDocument/2006/relationships/image" Target="../media/image117.png"/><Relationship Id="rId10" Type="http://schemas.openxmlformats.org/officeDocument/2006/relationships/image" Target="../media/image44.png"/><Relationship Id="rId19" Type="http://schemas.openxmlformats.org/officeDocument/2006/relationships/image" Target="../media/image121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125.png"/><Relationship Id="rId12" Type="http://schemas.openxmlformats.org/officeDocument/2006/relationships/image" Target="../media/image1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8.png"/><Relationship Id="rId5" Type="http://schemas.openxmlformats.org/officeDocument/2006/relationships/image" Target="../media/image4.png"/><Relationship Id="rId10" Type="http://schemas.openxmlformats.org/officeDocument/2006/relationships/image" Target="../media/image127.png"/><Relationship Id="rId4" Type="http://schemas.openxmlformats.org/officeDocument/2006/relationships/image" Target="../media/image3.png"/><Relationship Id="rId9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12" Type="http://schemas.openxmlformats.org/officeDocument/2006/relationships/image" Target="../media/image82.png"/><Relationship Id="rId17" Type="http://schemas.openxmlformats.org/officeDocument/2006/relationships/image" Target="../media/image137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3.png"/><Relationship Id="rId5" Type="http://schemas.openxmlformats.org/officeDocument/2006/relationships/image" Target="../media/image4.png"/><Relationship Id="rId15" Type="http://schemas.openxmlformats.org/officeDocument/2006/relationships/image" Target="../media/image135.png"/><Relationship Id="rId10" Type="http://schemas.openxmlformats.org/officeDocument/2006/relationships/image" Target="../media/image132.png"/><Relationship Id="rId4" Type="http://schemas.openxmlformats.org/officeDocument/2006/relationships/image" Target="../media/image3.png"/><Relationship Id="rId9" Type="http://schemas.openxmlformats.org/officeDocument/2006/relationships/image" Target="../media/image131.png"/><Relationship Id="rId14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9" Type="http://schemas.openxmlformats.org/officeDocument/2006/relationships/image" Target="../media/image169.png"/><Relationship Id="rId21" Type="http://schemas.openxmlformats.org/officeDocument/2006/relationships/image" Target="../media/image151.png"/><Relationship Id="rId34" Type="http://schemas.openxmlformats.org/officeDocument/2006/relationships/image" Target="../media/image16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29" Type="http://schemas.openxmlformats.org/officeDocument/2006/relationships/image" Target="../media/image159.png"/><Relationship Id="rId41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1.png"/><Relationship Id="rId24" Type="http://schemas.openxmlformats.org/officeDocument/2006/relationships/image" Target="../media/image154.png"/><Relationship Id="rId32" Type="http://schemas.openxmlformats.org/officeDocument/2006/relationships/image" Target="../media/image162.png"/><Relationship Id="rId37" Type="http://schemas.openxmlformats.org/officeDocument/2006/relationships/image" Target="../media/image167.png"/><Relationship Id="rId40" Type="http://schemas.openxmlformats.org/officeDocument/2006/relationships/image" Target="../media/image170.png"/><Relationship Id="rId5" Type="http://schemas.openxmlformats.org/officeDocument/2006/relationships/image" Target="../media/image4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28" Type="http://schemas.openxmlformats.org/officeDocument/2006/relationships/image" Target="../media/image158.png"/><Relationship Id="rId36" Type="http://schemas.openxmlformats.org/officeDocument/2006/relationships/image" Target="../media/image166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31" Type="http://schemas.openxmlformats.org/officeDocument/2006/relationships/image" Target="../media/image161.png"/><Relationship Id="rId4" Type="http://schemas.openxmlformats.org/officeDocument/2006/relationships/image" Target="../media/image3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Relationship Id="rId30" Type="http://schemas.openxmlformats.org/officeDocument/2006/relationships/image" Target="../media/image160.png"/><Relationship Id="rId35" Type="http://schemas.openxmlformats.org/officeDocument/2006/relationships/image" Target="../media/image165.png"/><Relationship Id="rId8" Type="http://schemas.openxmlformats.org/officeDocument/2006/relationships/image" Target="../media/image138.png"/><Relationship Id="rId3" Type="http://schemas.openxmlformats.org/officeDocument/2006/relationships/image" Target="../media/image2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33" Type="http://schemas.openxmlformats.org/officeDocument/2006/relationships/image" Target="../media/image163.png"/><Relationship Id="rId38" Type="http://schemas.openxmlformats.org/officeDocument/2006/relationships/image" Target="../media/image1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6.png"/><Relationship Id="rId18" Type="http://schemas.openxmlformats.org/officeDocument/2006/relationships/image" Target="../media/image179.png"/><Relationship Id="rId3" Type="http://schemas.openxmlformats.org/officeDocument/2006/relationships/image" Target="../media/image2.png"/><Relationship Id="rId21" Type="http://schemas.openxmlformats.org/officeDocument/2006/relationships/image" Target="../media/image182.png"/><Relationship Id="rId7" Type="http://schemas.openxmlformats.org/officeDocument/2006/relationships/image" Target="../media/image11.png"/><Relationship Id="rId12" Type="http://schemas.openxmlformats.org/officeDocument/2006/relationships/image" Target="../media/image132.png"/><Relationship Id="rId17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35.png"/><Relationship Id="rId24" Type="http://schemas.openxmlformats.org/officeDocument/2006/relationships/image" Target="../media/image185.png"/><Relationship Id="rId5" Type="http://schemas.openxmlformats.org/officeDocument/2006/relationships/image" Target="../media/image4.png"/><Relationship Id="rId15" Type="http://schemas.openxmlformats.org/officeDocument/2006/relationships/image" Target="../media/image178.png"/><Relationship Id="rId23" Type="http://schemas.openxmlformats.org/officeDocument/2006/relationships/image" Target="../media/image184.png"/><Relationship Id="rId10" Type="http://schemas.openxmlformats.org/officeDocument/2006/relationships/image" Target="../media/image175.png"/><Relationship Id="rId19" Type="http://schemas.openxmlformats.org/officeDocument/2006/relationships/image" Target="../media/image180.png"/><Relationship Id="rId4" Type="http://schemas.openxmlformats.org/officeDocument/2006/relationships/image" Target="../media/image3.png"/><Relationship Id="rId9" Type="http://schemas.openxmlformats.org/officeDocument/2006/relationships/image" Target="../media/image174.png"/><Relationship Id="rId14" Type="http://schemas.openxmlformats.org/officeDocument/2006/relationships/image" Target="../media/image177.png"/><Relationship Id="rId22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0.png"/><Relationship Id="rId5" Type="http://schemas.openxmlformats.org/officeDocument/2006/relationships/image" Target="../media/image4.png"/><Relationship Id="rId10" Type="http://schemas.openxmlformats.org/officeDocument/2006/relationships/image" Target="../media/image189.png"/><Relationship Id="rId4" Type="http://schemas.openxmlformats.org/officeDocument/2006/relationships/image" Target="../media/image3.png"/><Relationship Id="rId9" Type="http://schemas.openxmlformats.org/officeDocument/2006/relationships/image" Target="../media/image1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0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hyperlink" Target="https://www.youtube.com/watch?v=ebhQJ1M6wf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35.png"/><Relationship Id="rId26" Type="http://schemas.openxmlformats.org/officeDocument/2006/relationships/image" Target="../media/image59.png"/><Relationship Id="rId3" Type="http://schemas.openxmlformats.org/officeDocument/2006/relationships/image" Target="../media/image2.png"/><Relationship Id="rId21" Type="http://schemas.openxmlformats.org/officeDocument/2006/relationships/image" Target="../media/image54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5" Type="http://schemas.openxmlformats.org/officeDocument/2006/relationships/image" Target="../media/image4.png"/><Relationship Id="rId15" Type="http://schemas.openxmlformats.org/officeDocument/2006/relationships/image" Target="../media/image49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4.png"/><Relationship Id="rId3" Type="http://schemas.openxmlformats.org/officeDocument/2006/relationships/image" Target="../media/image2.png"/><Relationship Id="rId21" Type="http://schemas.openxmlformats.org/officeDocument/2006/relationships/image" Target="../media/image76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3.png"/><Relationship Id="rId25" Type="http://schemas.openxmlformats.org/officeDocument/2006/relationships/image" Target="../media/image80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9.png"/><Relationship Id="rId24" Type="http://schemas.openxmlformats.org/officeDocument/2006/relationships/image" Target="../media/image79.png"/><Relationship Id="rId5" Type="http://schemas.openxmlformats.org/officeDocument/2006/relationships/image" Target="../media/image4.png"/><Relationship Id="rId15" Type="http://schemas.openxmlformats.org/officeDocument/2006/relationships/image" Target="../media/image43.png"/><Relationship Id="rId23" Type="http://schemas.openxmlformats.org/officeDocument/2006/relationships/image" Target="../media/image78.png"/><Relationship Id="rId10" Type="http://schemas.openxmlformats.org/officeDocument/2006/relationships/image" Target="../media/image68.png"/><Relationship Id="rId19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14" Type="http://schemas.openxmlformats.org/officeDocument/2006/relationships/image" Target="../media/image72.png"/><Relationship Id="rId22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4.png"/><Relationship Id="rId5" Type="http://schemas.openxmlformats.org/officeDocument/2006/relationships/image" Target="../media/image4.png"/><Relationship Id="rId15" Type="http://schemas.openxmlformats.org/officeDocument/2006/relationships/image" Target="../media/image88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2.png"/><Relationship Id="rId21" Type="http://schemas.openxmlformats.org/officeDocument/2006/relationships/image" Target="../media/image102.png"/><Relationship Id="rId7" Type="http://schemas.openxmlformats.org/officeDocument/2006/relationships/image" Target="../media/image91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1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96.png"/><Relationship Id="rId10" Type="http://schemas.openxmlformats.org/officeDocument/2006/relationships/image" Target="../media/image92.png"/><Relationship Id="rId19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83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1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109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83.png"/><Relationship Id="rId1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442438" y="8234000"/>
            <a:ext cx="19666829" cy="7616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587095" y="5251638"/>
            <a:ext cx="19981838" cy="11559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19267" y="3149724"/>
            <a:ext cx="17770333" cy="28867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70733" y="921505"/>
            <a:ext cx="9895733" cy="20656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80292" y="6114931"/>
            <a:ext cx="2484213" cy="2484213"/>
            <a:chOff x="2480292" y="6114931"/>
            <a:chExt cx="2484213" cy="24842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0292" y="6114931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80292" y="2301396"/>
            <a:ext cx="2484213" cy="2484213"/>
            <a:chOff x="2480292" y="2301396"/>
            <a:chExt cx="2484213" cy="24842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0292" y="2301396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3814" y="2754213"/>
            <a:ext cx="1577169" cy="1573777"/>
            <a:chOff x="2933814" y="2754213"/>
            <a:chExt cx="1577169" cy="15737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3814" y="2754213"/>
              <a:ext cx="1577169" cy="1573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62339" y="6561435"/>
            <a:ext cx="2125802" cy="1591207"/>
            <a:chOff x="2662339" y="6561435"/>
            <a:chExt cx="2125802" cy="15912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2339" y="6561435"/>
              <a:ext cx="2125802" cy="15912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80292" y="8713430"/>
            <a:ext cx="2484213" cy="614830"/>
            <a:chOff x="2480292" y="8713430"/>
            <a:chExt cx="2484213" cy="6148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0292" y="8713430"/>
              <a:ext cx="2484213" cy="6148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58875" y="4878970"/>
            <a:ext cx="3327048" cy="822403"/>
            <a:chOff x="2058875" y="4878970"/>
            <a:chExt cx="3327048" cy="8224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8875" y="4878970"/>
              <a:ext cx="3327048" cy="8224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26127" y="2571429"/>
            <a:ext cx="5059759" cy="2427662"/>
            <a:chOff x="5726127" y="2571429"/>
            <a:chExt cx="5059759" cy="24276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6127" y="2571429"/>
              <a:ext cx="5059759" cy="24276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64064" y="2571429"/>
            <a:ext cx="3458446" cy="6128260"/>
            <a:chOff x="12164064" y="2571429"/>
            <a:chExt cx="3458446" cy="61282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64064" y="2571429"/>
              <a:ext cx="3458446" cy="61282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6127" y="5761049"/>
            <a:ext cx="5059759" cy="2838095"/>
            <a:chOff x="5726127" y="5761049"/>
            <a:chExt cx="5059759" cy="283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6127" y="5761049"/>
              <a:ext cx="5059759" cy="283809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99224" y="8600617"/>
            <a:ext cx="2993152" cy="102479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7758" y="4660605"/>
            <a:ext cx="4186819" cy="142544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00410" y="8555667"/>
            <a:ext cx="6349695" cy="113770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21858" y="8813975"/>
            <a:ext cx="1542857" cy="495238"/>
            <a:chOff x="13121858" y="8813975"/>
            <a:chExt cx="1542857" cy="4952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21858" y="8813975"/>
              <a:ext cx="1542857" cy="49523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51495" y="8759706"/>
            <a:ext cx="2014162" cy="7439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4273" y="8580653"/>
            <a:ext cx="2817168" cy="703681"/>
            <a:chOff x="7734273" y="8580653"/>
            <a:chExt cx="2817168" cy="7036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4273" y="8580653"/>
              <a:ext cx="2817168" cy="7036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6055" y="2846892"/>
            <a:ext cx="9673604" cy="54414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2868" y="8649354"/>
            <a:ext cx="3008867" cy="7463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32505" y="921505"/>
            <a:ext cx="8993457" cy="2065610"/>
          </a:xfrm>
          <a:prstGeom prst="rect">
            <a:avLst/>
          </a:prstGeom>
        </p:spPr>
      </p:pic>
      <p:pic>
        <p:nvPicPr>
          <p:cNvPr id="4" name="그림 3" descr="텍스트, 스크린샷, 멀티미디어 소프트웨어, 그래픽 디자인이(가) 표시된 사진&#10;&#10;자동 생성된 설명">
            <a:extLst>
              <a:ext uri="{FF2B5EF4-FFF2-40B4-BE49-F238E27FC236}">
                <a16:creationId xmlns:a16="http://schemas.microsoft.com/office/drawing/2014/main" id="{7396CC1B-6004-1AB5-9CB8-FC48DFAFD2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05" y="2852533"/>
            <a:ext cx="9647154" cy="5426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0421" y="2571429"/>
            <a:ext cx="4761648" cy="4515990"/>
            <a:chOff x="10590421" y="2571429"/>
            <a:chExt cx="4761648" cy="45159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0421" y="2571429"/>
              <a:ext cx="4761648" cy="4515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33645" y="2585192"/>
            <a:ext cx="5347569" cy="4048664"/>
            <a:chOff x="2933645" y="2585192"/>
            <a:chExt cx="5347569" cy="4048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3645" y="2585192"/>
              <a:ext cx="5347569" cy="40486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43168" y="989594"/>
            <a:ext cx="918305" cy="9875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7771" y="816743"/>
            <a:ext cx="10380162" cy="21682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81081" y="7570541"/>
            <a:ext cx="3366867" cy="832467"/>
            <a:chOff x="3981081" y="7570541"/>
            <a:chExt cx="3366867" cy="832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0405" y="7155424"/>
              <a:ext cx="6733735" cy="166493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1081" y="7570541"/>
              <a:ext cx="3366867" cy="8324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10157" y="7585736"/>
            <a:ext cx="4278267" cy="9777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87811" y="7630654"/>
            <a:ext cx="3366867" cy="832467"/>
            <a:chOff x="11287811" y="7630654"/>
            <a:chExt cx="3366867" cy="8324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7136" y="7215536"/>
              <a:ext cx="6733735" cy="166493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7811" y="7630654"/>
              <a:ext cx="3366867" cy="83246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54144" y="7644559"/>
            <a:ext cx="3369790" cy="9797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00787" y="8362632"/>
            <a:ext cx="5024819" cy="8554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66214" y="8359851"/>
            <a:ext cx="7354457" cy="1312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99960" y="640731"/>
            <a:ext cx="4589010" cy="21492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47049" y="1564672"/>
            <a:ext cx="14047458" cy="35714"/>
            <a:chOff x="3147049" y="1564672"/>
            <a:chExt cx="14047458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049" y="1564672"/>
              <a:ext cx="14047458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69019" y="5618822"/>
            <a:ext cx="7576234" cy="35714"/>
            <a:chOff x="10169019" y="5618822"/>
            <a:chExt cx="7576234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169019" y="5618822"/>
              <a:ext cx="757623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47356" y="5602801"/>
            <a:ext cx="7544191" cy="35714"/>
            <a:chOff x="3247356" y="5602801"/>
            <a:chExt cx="7544191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247356" y="5602801"/>
              <a:ext cx="754419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00177" y="5618822"/>
            <a:ext cx="7576234" cy="35714"/>
            <a:chOff x="6700177" y="5618822"/>
            <a:chExt cx="7576234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700177" y="5618822"/>
              <a:ext cx="7576234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71375" y="5258028"/>
            <a:ext cx="8608586" cy="71429"/>
            <a:chOff x="-1171375" y="5258028"/>
            <a:chExt cx="8608586" cy="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1171375" y="5258028"/>
              <a:ext cx="8608586" cy="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68629" y="2148070"/>
            <a:ext cx="2934232" cy="192857"/>
            <a:chOff x="3168629" y="2148070"/>
            <a:chExt cx="2934232" cy="1928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8629" y="2148070"/>
              <a:ext cx="2934232" cy="19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79709" y="1772372"/>
            <a:ext cx="2938602" cy="950241"/>
            <a:chOff x="4279709" y="1772372"/>
            <a:chExt cx="2938602" cy="9502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79709" y="1772372"/>
              <a:ext cx="2938602" cy="9502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19452" y="4218930"/>
            <a:ext cx="810670" cy="192857"/>
            <a:chOff x="7019452" y="4218930"/>
            <a:chExt cx="810670" cy="1928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9452" y="4218930"/>
              <a:ext cx="810670" cy="19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83054" y="3840235"/>
            <a:ext cx="4032263" cy="950241"/>
            <a:chOff x="7783054" y="3840235"/>
            <a:chExt cx="4032263" cy="9502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3054" y="3840235"/>
              <a:ext cx="4032263" cy="9502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49899" y="5258028"/>
            <a:ext cx="8608586" cy="71429"/>
            <a:chOff x="12849899" y="5258028"/>
            <a:chExt cx="8608586" cy="71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849899" y="5258028"/>
              <a:ext cx="8608586" cy="7142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53219" y="1928778"/>
            <a:ext cx="2801886" cy="78002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87429" y="787438"/>
            <a:ext cx="4621086" cy="81172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03867" y="3996648"/>
            <a:ext cx="4659829" cy="78002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16219" y="787438"/>
            <a:ext cx="4581638" cy="81172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29905" y="787438"/>
            <a:ext cx="4623914" cy="81172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1657" y="787438"/>
            <a:ext cx="4583095" cy="8117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147251" y="3163787"/>
            <a:ext cx="2934232" cy="192857"/>
            <a:chOff x="3147251" y="3163787"/>
            <a:chExt cx="2934232" cy="19285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7251" y="3163787"/>
              <a:ext cx="2934232" cy="19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635745" y="2804143"/>
            <a:ext cx="2938602" cy="950241"/>
            <a:chOff x="4635745" y="2804143"/>
            <a:chExt cx="2938602" cy="9502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5745" y="2804143"/>
              <a:ext cx="2938602" cy="95024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10439" y="2960550"/>
            <a:ext cx="2910486" cy="78002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01595" y="5235836"/>
            <a:ext cx="1048210" cy="192857"/>
            <a:chOff x="7001595" y="5235836"/>
            <a:chExt cx="1048210" cy="1928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1595" y="5235836"/>
              <a:ext cx="1048210" cy="19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822340" y="4857143"/>
            <a:ext cx="2878422" cy="950241"/>
            <a:chOff x="7822340" y="4857143"/>
            <a:chExt cx="2878422" cy="95024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22340" y="4857143"/>
              <a:ext cx="2878422" cy="95024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18128" y="5013549"/>
            <a:ext cx="2952895" cy="78002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472701" y="6138477"/>
            <a:ext cx="719843" cy="192857"/>
            <a:chOff x="10472701" y="6138477"/>
            <a:chExt cx="719843" cy="1928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72701" y="6138477"/>
              <a:ext cx="719843" cy="1928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145514" y="5759765"/>
            <a:ext cx="3414486" cy="950241"/>
            <a:chOff x="11145514" y="5759765"/>
            <a:chExt cx="3414486" cy="95024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45514" y="5759765"/>
              <a:ext cx="3414486" cy="950241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53325" y="5916176"/>
            <a:ext cx="4054886" cy="78002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226735" y="7244725"/>
            <a:ext cx="2028617" cy="192857"/>
            <a:chOff x="9226735" y="7244725"/>
            <a:chExt cx="2028617" cy="19285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26735" y="7244725"/>
              <a:ext cx="2028617" cy="19285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255351" y="6867737"/>
            <a:ext cx="1925342" cy="950241"/>
            <a:chOff x="11255351" y="6867737"/>
            <a:chExt cx="1925342" cy="95024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55351" y="6867737"/>
              <a:ext cx="1925342" cy="950241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838295" y="7024142"/>
            <a:ext cx="2671857" cy="78002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3939282" y="7940617"/>
            <a:ext cx="719861" cy="192857"/>
            <a:chOff x="13939282" y="7940617"/>
            <a:chExt cx="719861" cy="19285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39282" y="7940617"/>
              <a:ext cx="719861" cy="19285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612095" y="7561905"/>
            <a:ext cx="1833619" cy="950241"/>
            <a:chOff x="14612095" y="7561905"/>
            <a:chExt cx="1833619" cy="95024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612095" y="7561905"/>
              <a:ext cx="1833619" cy="95024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370724" y="7718314"/>
            <a:ext cx="2294733" cy="78002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958300" y="9053331"/>
            <a:ext cx="763662" cy="192857"/>
            <a:chOff x="13958300" y="9053331"/>
            <a:chExt cx="763662" cy="19285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60000">
              <a:off x="13958300" y="9053331"/>
              <a:ext cx="763662" cy="19285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721932" y="8669877"/>
            <a:ext cx="2234604" cy="950241"/>
            <a:chOff x="14721932" y="8669877"/>
            <a:chExt cx="2234604" cy="95024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721932" y="8669877"/>
              <a:ext cx="2234604" cy="950241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414524" y="8826286"/>
            <a:ext cx="2790371" cy="780029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426945" y="3620720"/>
            <a:ext cx="3423686" cy="74076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251743" y="5698717"/>
            <a:ext cx="3687314" cy="1130962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892420" y="7751251"/>
            <a:ext cx="2507752" cy="11309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16032" y="2333803"/>
            <a:ext cx="4728181" cy="4912314"/>
            <a:chOff x="12016032" y="2333803"/>
            <a:chExt cx="4728181" cy="4912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6032" y="2333803"/>
              <a:ext cx="4728181" cy="4912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36190" y="2698366"/>
            <a:ext cx="4268425" cy="3981722"/>
            <a:chOff x="12236190" y="2698366"/>
            <a:chExt cx="4268425" cy="39817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6190" y="2698366"/>
              <a:ext cx="4268425" cy="3981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8235" y="2308403"/>
            <a:ext cx="4728181" cy="4912314"/>
            <a:chOff x="1558235" y="2308403"/>
            <a:chExt cx="4728181" cy="49123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235" y="2308403"/>
              <a:ext cx="4728181" cy="49123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91763" y="2327451"/>
            <a:ext cx="4728181" cy="4912314"/>
            <a:chOff x="6791763" y="2327451"/>
            <a:chExt cx="4728181" cy="49123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1763" y="2327451"/>
              <a:ext cx="4728181" cy="49123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12571" y="2755920"/>
            <a:ext cx="4260571" cy="3866615"/>
            <a:chOff x="7012571" y="2755920"/>
            <a:chExt cx="4260571" cy="38666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2571" y="2755920"/>
              <a:ext cx="4260571" cy="38666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4767" y="2308403"/>
            <a:ext cx="4761648" cy="4761648"/>
            <a:chOff x="1524767" y="2308403"/>
            <a:chExt cx="4761648" cy="47616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4767" y="2308403"/>
              <a:ext cx="4761648" cy="47616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3168" y="989594"/>
            <a:ext cx="918305" cy="9875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05733" y="7977714"/>
            <a:ext cx="5742276" cy="102101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1924" y="7977895"/>
            <a:ext cx="3983486" cy="7060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14514" y="921505"/>
            <a:ext cx="9320971" cy="20656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59423" y="7070051"/>
            <a:ext cx="3366867" cy="832467"/>
            <a:chOff x="7459423" y="7070051"/>
            <a:chExt cx="3366867" cy="8324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88748" y="6654934"/>
              <a:ext cx="6733735" cy="16649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59423" y="7070051"/>
              <a:ext cx="3366867" cy="8324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87170" y="7078898"/>
            <a:ext cx="2645200" cy="98725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96689" y="7070051"/>
            <a:ext cx="3366867" cy="832467"/>
            <a:chOff x="12696689" y="7070051"/>
            <a:chExt cx="3366867" cy="8324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26014" y="6654934"/>
              <a:ext cx="6733735" cy="166493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96689" y="7070051"/>
              <a:ext cx="3366867" cy="83246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76807" y="7091594"/>
            <a:ext cx="2961190" cy="9872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063778" y="7070051"/>
            <a:ext cx="3683626" cy="832467"/>
            <a:chOff x="2063778" y="7070051"/>
            <a:chExt cx="3683626" cy="83246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4724" y="6654934"/>
              <a:ext cx="7367252" cy="166493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3778" y="7070051"/>
              <a:ext cx="3683626" cy="83246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52382" y="7078894"/>
            <a:ext cx="3851410" cy="98725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2187" y="8414917"/>
            <a:ext cx="4832190" cy="14702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99586" y="8995838"/>
            <a:ext cx="4967029" cy="7690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646667" y="5439190"/>
            <a:ext cx="20015600" cy="11067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54971" y="2981400"/>
            <a:ext cx="8116210" cy="3739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55144" y="3015879"/>
            <a:ext cx="683316" cy="683316"/>
            <a:chOff x="4355144" y="3015879"/>
            <a:chExt cx="683316" cy="6833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144" y="3015879"/>
              <a:ext cx="683316" cy="6833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83076" y="3321814"/>
            <a:ext cx="8486789" cy="3538309"/>
            <a:chOff x="7483076" y="3321814"/>
            <a:chExt cx="8486789" cy="3538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3076" y="3321814"/>
              <a:ext cx="8486789" cy="35383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3467" y="7769187"/>
            <a:ext cx="3729867" cy="1057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6416" y="921505"/>
            <a:ext cx="8910124" cy="20656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98149" y="7147444"/>
            <a:ext cx="2484213" cy="585827"/>
            <a:chOff x="10598149" y="7147444"/>
            <a:chExt cx="2484213" cy="5858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98149" y="7147444"/>
              <a:ext cx="2484213" cy="58582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86303" y="7146479"/>
            <a:ext cx="2426476" cy="7658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5085" y="8714141"/>
            <a:ext cx="5037533" cy="1057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15849" y="3338490"/>
            <a:ext cx="4761905" cy="4675615"/>
            <a:chOff x="2315849" y="3338490"/>
            <a:chExt cx="4761905" cy="46756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5849" y="3338490"/>
              <a:ext cx="4761905" cy="4675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22367" y="3321814"/>
            <a:ext cx="4748868" cy="28571"/>
            <a:chOff x="2322367" y="3321814"/>
            <a:chExt cx="4748868" cy="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2367" y="3321814"/>
              <a:ext cx="4748868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15849" y="6860123"/>
            <a:ext cx="4748868" cy="28571"/>
            <a:chOff x="2315849" y="6860123"/>
            <a:chExt cx="4748868" cy="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5849" y="6860123"/>
              <a:ext cx="4748868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15849" y="3338490"/>
            <a:ext cx="4761905" cy="3521634"/>
            <a:chOff x="2315849" y="3338490"/>
            <a:chExt cx="4761905" cy="35216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15849" y="3338490"/>
              <a:ext cx="4761905" cy="35216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88265" y="7189384"/>
            <a:ext cx="2484213" cy="585827"/>
            <a:chOff x="3388265" y="7189384"/>
            <a:chExt cx="2484213" cy="5858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8265" y="7189384"/>
              <a:ext cx="2484213" cy="58582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51285" y="7188419"/>
            <a:ext cx="2551610" cy="7658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483674" y="3292521"/>
            <a:ext cx="8476672" cy="28571"/>
            <a:chOff x="7483674" y="3292521"/>
            <a:chExt cx="8476672" cy="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83674" y="3292521"/>
              <a:ext cx="8476672" cy="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41392" y="3015879"/>
            <a:ext cx="1970158" cy="683316"/>
            <a:chOff x="10741392" y="3015879"/>
            <a:chExt cx="1970158" cy="68331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41392" y="3015879"/>
              <a:ext cx="1970158" cy="6833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83093" y="6895125"/>
            <a:ext cx="8476672" cy="28571"/>
            <a:chOff x="7483093" y="6895125"/>
            <a:chExt cx="8476672" cy="28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83093" y="6895125"/>
              <a:ext cx="8476672" cy="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55144" y="3015879"/>
            <a:ext cx="683316" cy="683316"/>
            <a:chOff x="4355144" y="3015879"/>
            <a:chExt cx="683316" cy="68331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144" y="3015879"/>
              <a:ext cx="683316" cy="68331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12821" y="2755336"/>
            <a:ext cx="2909000" cy="141451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996944" y="2731135"/>
            <a:ext cx="1492590" cy="1366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845" y="3218004"/>
            <a:ext cx="7218464" cy="3538309"/>
            <a:chOff x="1609845" y="3218004"/>
            <a:chExt cx="7218464" cy="3538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845" y="3218004"/>
              <a:ext cx="7218464" cy="35383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6416" y="921505"/>
            <a:ext cx="8910124" cy="20656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1886" y="3205781"/>
            <a:ext cx="7287412" cy="28571"/>
            <a:chOff x="1561886" y="3205781"/>
            <a:chExt cx="7287412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1886" y="3205781"/>
              <a:ext cx="7287412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26581" y="2872241"/>
            <a:ext cx="3668894" cy="683316"/>
            <a:chOff x="3426581" y="2872241"/>
            <a:chExt cx="3668894" cy="6833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6581" y="2872241"/>
              <a:ext cx="3668894" cy="6833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9866" y="6782416"/>
            <a:ext cx="7302324" cy="28571"/>
            <a:chOff x="1609866" y="6782416"/>
            <a:chExt cx="7302324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866" y="6782416"/>
              <a:ext cx="7302324" cy="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89276" y="2611698"/>
            <a:ext cx="4721314" cy="14145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23627" y="7672758"/>
            <a:ext cx="4969457" cy="14150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976421" y="7049892"/>
            <a:ext cx="2484213" cy="585827"/>
            <a:chOff x="3976421" y="7049892"/>
            <a:chExt cx="2484213" cy="5858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76421" y="7049892"/>
              <a:ext cx="2484213" cy="5858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64574" y="7048927"/>
            <a:ext cx="2426476" cy="7658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94552" y="3218004"/>
            <a:ext cx="7239475" cy="3538309"/>
            <a:chOff x="9494552" y="3218004"/>
            <a:chExt cx="7239475" cy="35383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94552" y="3218004"/>
              <a:ext cx="7239475" cy="35383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04743" y="3205781"/>
            <a:ext cx="7229262" cy="28571"/>
            <a:chOff x="9504743" y="3205781"/>
            <a:chExt cx="7229262" cy="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4743" y="3205781"/>
              <a:ext cx="7229262" cy="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94573" y="6782416"/>
            <a:ext cx="7302324" cy="28571"/>
            <a:chOff x="9494573" y="6782416"/>
            <a:chExt cx="7302324" cy="2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4573" y="6782416"/>
              <a:ext cx="7302324" cy="2857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08334" y="7672758"/>
            <a:ext cx="4969457" cy="141505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861128" y="7049892"/>
            <a:ext cx="2484213" cy="585827"/>
            <a:chOff x="11861128" y="7049892"/>
            <a:chExt cx="2484213" cy="58582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61128" y="7049892"/>
              <a:ext cx="2484213" cy="58582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49281" y="7048927"/>
            <a:ext cx="2426476" cy="7658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5397" y="2571429"/>
            <a:ext cx="8008629" cy="6006471"/>
            <a:chOff x="2255397" y="2571429"/>
            <a:chExt cx="8008629" cy="60064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5397" y="2571429"/>
              <a:ext cx="8008629" cy="60064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0742" y="2808147"/>
            <a:ext cx="6007514" cy="5534077"/>
            <a:chOff x="10250742" y="2808147"/>
            <a:chExt cx="6007514" cy="55340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250742" y="2808147"/>
              <a:ext cx="6007514" cy="55340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5971" y="921505"/>
            <a:ext cx="10121019" cy="20656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00750" y="8829538"/>
            <a:ext cx="2484213" cy="614830"/>
            <a:chOff x="7900750" y="8829538"/>
            <a:chExt cx="2484213" cy="61483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900750" y="8829538"/>
              <a:ext cx="2484213" cy="614830"/>
              <a:chOff x="7900750" y="8829538"/>
              <a:chExt cx="2484213" cy="61483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00750" y="8829538"/>
                <a:ext cx="2484213" cy="614830"/>
              </a:xfrm>
              <a:prstGeom prst="rect">
                <a:avLst/>
              </a:prstGeom>
            </p:spPr>
          </p:pic>
        </p:grpSp>
        <p:pic>
          <p:nvPicPr>
            <p:cNvPr id="29" name="Object 28">
              <a:hlinkClick r:id="rId12"/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81800" y="8781029"/>
              <a:ext cx="2421181" cy="874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51114" y="2571429"/>
            <a:ext cx="2484213" cy="2484213"/>
            <a:chOff x="13251114" y="2571429"/>
            <a:chExt cx="2484213" cy="2484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1114" y="2571429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1574" y="2571429"/>
            <a:ext cx="2499877" cy="2484213"/>
            <a:chOff x="9551574" y="2571429"/>
            <a:chExt cx="2499877" cy="2484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1574" y="2571429"/>
              <a:ext cx="2499877" cy="2484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7291" y="2571429"/>
            <a:ext cx="2484213" cy="2484213"/>
            <a:chOff x="5997291" y="2571429"/>
            <a:chExt cx="2484213" cy="24842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7291" y="2571429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50387" y="2571429"/>
            <a:ext cx="2484213" cy="2484213"/>
            <a:chOff x="2550387" y="2571429"/>
            <a:chExt cx="2484213" cy="24842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0387" y="2571429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62832" y="3513595"/>
            <a:ext cx="2258376" cy="599881"/>
            <a:chOff x="13362832" y="3513595"/>
            <a:chExt cx="2258376" cy="5998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62832" y="3513595"/>
              <a:ext cx="2258376" cy="599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51591" y="3013224"/>
            <a:ext cx="1575613" cy="1600623"/>
            <a:chOff x="6451591" y="3013224"/>
            <a:chExt cx="1575613" cy="16006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1591" y="3013224"/>
              <a:ext cx="1575613" cy="16006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63306" y="3136023"/>
            <a:ext cx="2258376" cy="1355025"/>
            <a:chOff x="2663306" y="3136023"/>
            <a:chExt cx="2258376" cy="13550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63306" y="3136023"/>
              <a:ext cx="2258376" cy="13550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51114" y="5184484"/>
            <a:ext cx="2484213" cy="790365"/>
            <a:chOff x="13251114" y="5184484"/>
            <a:chExt cx="2484213" cy="7903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1114" y="5184484"/>
              <a:ext cx="2484213" cy="7903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51574" y="5172107"/>
            <a:ext cx="2484213" cy="802741"/>
            <a:chOff x="9551574" y="5172107"/>
            <a:chExt cx="2484213" cy="8027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1574" y="5172107"/>
              <a:ext cx="2484213" cy="8027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97291" y="5172107"/>
            <a:ext cx="2484213" cy="802741"/>
            <a:chOff x="5997291" y="5172107"/>
            <a:chExt cx="2484213" cy="8027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7291" y="5172107"/>
              <a:ext cx="2484213" cy="8027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50387" y="5143167"/>
            <a:ext cx="2484213" cy="831682"/>
            <a:chOff x="2550387" y="5143167"/>
            <a:chExt cx="2484213" cy="8316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0387" y="5143167"/>
              <a:ext cx="2484213" cy="8316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72324" y="2684347"/>
            <a:ext cx="2258376" cy="2258376"/>
            <a:chOff x="9672324" y="2684347"/>
            <a:chExt cx="2258376" cy="22583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72324" y="2684347"/>
              <a:ext cx="2258376" cy="22583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14114" y="5104814"/>
            <a:ext cx="2349829" cy="10959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95219" y="5113422"/>
            <a:ext cx="2177771" cy="10566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22195" y="5020775"/>
            <a:ext cx="2297781" cy="120074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81531" y="5001988"/>
            <a:ext cx="2435581" cy="125365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85019" y="921505"/>
            <a:ext cx="9997210" cy="20656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251114" y="6267537"/>
            <a:ext cx="2484213" cy="2484213"/>
            <a:chOff x="13251114" y="6267537"/>
            <a:chExt cx="2484213" cy="248421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1114" y="6267537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51574" y="6267537"/>
            <a:ext cx="2499877" cy="2484213"/>
            <a:chOff x="9551574" y="6267537"/>
            <a:chExt cx="2499877" cy="248421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1574" y="6267537"/>
              <a:ext cx="2499877" cy="248421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97291" y="6267537"/>
            <a:ext cx="2484213" cy="2484213"/>
            <a:chOff x="5997291" y="6267537"/>
            <a:chExt cx="2484213" cy="248421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7291" y="6267537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550387" y="6267537"/>
            <a:ext cx="2484213" cy="2484213"/>
            <a:chOff x="2550387" y="6267537"/>
            <a:chExt cx="2484213" cy="24842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0387" y="6267537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362832" y="6818898"/>
            <a:ext cx="2258376" cy="1381491"/>
            <a:chOff x="13362832" y="6818898"/>
            <a:chExt cx="2258376" cy="138149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62832" y="6818898"/>
              <a:ext cx="2258376" cy="138149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589811" y="6709332"/>
            <a:ext cx="1299172" cy="1600623"/>
            <a:chOff x="6589811" y="6709332"/>
            <a:chExt cx="1299172" cy="160062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89811" y="6709332"/>
              <a:ext cx="1299172" cy="160062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63306" y="6380456"/>
            <a:ext cx="2258376" cy="2258376"/>
            <a:chOff x="2663306" y="6380456"/>
            <a:chExt cx="2258376" cy="225837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63306" y="6380456"/>
              <a:ext cx="2258376" cy="22583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251114" y="8880592"/>
            <a:ext cx="2484213" cy="790365"/>
            <a:chOff x="13251114" y="8880592"/>
            <a:chExt cx="2484213" cy="79036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1114" y="8880592"/>
              <a:ext cx="2484213" cy="79036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551574" y="8868216"/>
            <a:ext cx="2484213" cy="802741"/>
            <a:chOff x="9551574" y="8868216"/>
            <a:chExt cx="2484213" cy="80274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1574" y="8868216"/>
              <a:ext cx="2484213" cy="80274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997291" y="8868216"/>
            <a:ext cx="2484213" cy="802741"/>
            <a:chOff x="5997291" y="8868216"/>
            <a:chExt cx="2484213" cy="80274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7291" y="8868216"/>
              <a:ext cx="2484213" cy="80274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550387" y="8839275"/>
            <a:ext cx="2484213" cy="831682"/>
            <a:chOff x="2550387" y="8839275"/>
            <a:chExt cx="2484213" cy="83168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0387" y="8839275"/>
              <a:ext cx="2484213" cy="83168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987618" y="6599677"/>
            <a:ext cx="1627789" cy="1819933"/>
            <a:chOff x="9987618" y="6599677"/>
            <a:chExt cx="1627789" cy="181993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87618" y="6599677"/>
              <a:ext cx="1627789" cy="1819933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66743" y="8750981"/>
            <a:ext cx="2893619" cy="1170981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556200" y="8742860"/>
            <a:ext cx="2319905" cy="1190029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082638" y="8724070"/>
            <a:ext cx="2199552" cy="1190029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706667" y="8942156"/>
            <a:ext cx="2151829" cy="76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4140" y="8784075"/>
            <a:ext cx="1542857" cy="495238"/>
            <a:chOff x="2364140" y="8784075"/>
            <a:chExt cx="1542857" cy="4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4140" y="8784075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64140" y="8216346"/>
            <a:ext cx="1542857" cy="495238"/>
            <a:chOff x="2364140" y="8216346"/>
            <a:chExt cx="1542857" cy="4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4140" y="8216346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7000" y="8765352"/>
            <a:ext cx="4914171" cy="725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3569" y="8729798"/>
            <a:ext cx="2072895" cy="7439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47007" y="8197636"/>
            <a:ext cx="3231762" cy="7256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7597" y="8123979"/>
            <a:ext cx="2396952" cy="7852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02076" y="921505"/>
            <a:ext cx="9947838" cy="20656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6398396"/>
            <a:ext cx="2484213" cy="2484213"/>
            <a:chOff x="9142857" y="6398396"/>
            <a:chExt cx="2484213" cy="24842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6398396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3069388"/>
            <a:ext cx="2484213" cy="2484213"/>
            <a:chOff x="9142857" y="3069388"/>
            <a:chExt cx="2484213" cy="24842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3069388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84652" y="6840191"/>
            <a:ext cx="1600623" cy="1600623"/>
            <a:chOff x="9584652" y="6840191"/>
            <a:chExt cx="1600623" cy="16006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4652" y="6840191"/>
              <a:ext cx="1600623" cy="16006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55776" y="3265950"/>
            <a:ext cx="2258376" cy="2091089"/>
            <a:chOff x="9255776" y="3265950"/>
            <a:chExt cx="2258376" cy="20910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5776" y="3265950"/>
              <a:ext cx="2258376" cy="20910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6087" y="6398396"/>
            <a:ext cx="2484213" cy="614830"/>
            <a:chOff x="12156087" y="6398396"/>
            <a:chExt cx="2484213" cy="6148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56087" y="6398396"/>
              <a:ext cx="2484213" cy="6148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96423" y="2864471"/>
            <a:ext cx="2484213" cy="614830"/>
            <a:chOff x="12096423" y="2864471"/>
            <a:chExt cx="2484213" cy="6148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96423" y="2864471"/>
              <a:ext cx="2484213" cy="6148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3716" y="2571429"/>
            <a:ext cx="6676374" cy="5541390"/>
            <a:chOff x="1883716" y="2571429"/>
            <a:chExt cx="6676374" cy="55413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3716" y="2571429"/>
              <a:ext cx="6676374" cy="554139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59407" y="6355423"/>
            <a:ext cx="2520676" cy="89041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45987" y="2731829"/>
            <a:ext cx="2725810" cy="103433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949155" y="3593526"/>
            <a:ext cx="4732524" cy="230598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30373" y="7059866"/>
            <a:ext cx="5376629" cy="151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5488" y="4747783"/>
            <a:ext cx="10119130" cy="961981"/>
            <a:chOff x="6915488" y="4747783"/>
            <a:chExt cx="10119130" cy="9619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5488" y="4747783"/>
              <a:ext cx="10119130" cy="9619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91619" y="3437702"/>
            <a:ext cx="3366867" cy="832467"/>
            <a:chOff x="10291619" y="3437702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0943" y="3022585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1619" y="3437702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1277" y="3100000"/>
            <a:ext cx="4911475" cy="4077304"/>
            <a:chOff x="1581277" y="3100000"/>
            <a:chExt cx="4911475" cy="4077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1277" y="3100000"/>
              <a:ext cx="4911475" cy="4077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5488" y="5911687"/>
            <a:ext cx="10119130" cy="1055143"/>
            <a:chOff x="6915488" y="5911687"/>
            <a:chExt cx="10119130" cy="1055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5488" y="5911687"/>
              <a:ext cx="10119130" cy="1055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9890" y="4910056"/>
            <a:ext cx="8283552" cy="7800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86239" y="3452900"/>
            <a:ext cx="2504457" cy="9840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02076" y="921505"/>
            <a:ext cx="10004981" cy="20656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8202" y="8269057"/>
            <a:ext cx="15710381" cy="8796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89890" y="5895630"/>
            <a:ext cx="9725305" cy="1205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03152" y="5211268"/>
            <a:ext cx="11138454" cy="2503018"/>
            <a:chOff x="6503152" y="5211268"/>
            <a:chExt cx="11138454" cy="25030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3152" y="5211268"/>
              <a:ext cx="11138454" cy="25030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8390" y="5211268"/>
            <a:ext cx="3366867" cy="832467"/>
            <a:chOff x="6598390" y="5211268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7714" y="4796150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8390" y="5211268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3152" y="2863083"/>
            <a:ext cx="11138454" cy="2092388"/>
            <a:chOff x="6503152" y="2863083"/>
            <a:chExt cx="11138454" cy="20923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3152" y="2863083"/>
              <a:ext cx="11138454" cy="20923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3152" y="2857143"/>
            <a:ext cx="3366867" cy="832467"/>
            <a:chOff x="6503152" y="2857143"/>
            <a:chExt cx="3366867" cy="8324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2476" y="2442025"/>
              <a:ext cx="6733735" cy="16649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3152" y="2857143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61800" y="5332072"/>
            <a:ext cx="7170486" cy="24304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47282" y="5225166"/>
            <a:ext cx="3236686" cy="9797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46695" y="2926176"/>
            <a:ext cx="3014819" cy="16170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43800" y="2821143"/>
            <a:ext cx="2796895" cy="10412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70733" y="816743"/>
            <a:ext cx="10774400" cy="21682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03152" y="7967833"/>
            <a:ext cx="11138454" cy="832467"/>
            <a:chOff x="6503152" y="7967833"/>
            <a:chExt cx="11138454" cy="83246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03152" y="7967833"/>
              <a:ext cx="11138454" cy="8324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03152" y="7961893"/>
            <a:ext cx="3366867" cy="832467"/>
            <a:chOff x="6503152" y="7961893"/>
            <a:chExt cx="3366867" cy="8324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2476" y="7546776"/>
              <a:ext cx="6733735" cy="16649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3152" y="7961893"/>
              <a:ext cx="3366867" cy="8324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2992" y="3176169"/>
            <a:ext cx="5766177" cy="5311759"/>
            <a:chOff x="702992" y="3176169"/>
            <a:chExt cx="5766177" cy="531175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02992" y="3176169"/>
              <a:ext cx="5766177" cy="531175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02371" y="8065338"/>
            <a:ext cx="6270819" cy="7800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04510" y="7981740"/>
            <a:ext cx="2521762" cy="9797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94314" y="2911233"/>
            <a:ext cx="3097829" cy="212364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8064" y="8817097"/>
            <a:ext cx="5099095" cy="7800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1354" y="7682131"/>
            <a:ext cx="7536265" cy="832467"/>
            <a:chOff x="9791354" y="7682131"/>
            <a:chExt cx="7536265" cy="832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354" y="7682131"/>
              <a:ext cx="7536265" cy="832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1354" y="7676190"/>
            <a:ext cx="3366867" cy="832467"/>
            <a:chOff x="9791354" y="7676190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0679" y="7261073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1354" y="7676190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8095" y="7720226"/>
            <a:ext cx="8598722" cy="832467"/>
            <a:chOff x="958095" y="7720226"/>
            <a:chExt cx="8598722" cy="83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095" y="7720226"/>
              <a:ext cx="8598722" cy="832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095" y="7714286"/>
            <a:ext cx="3366867" cy="832467"/>
            <a:chOff x="958095" y="7714286"/>
            <a:chExt cx="3366867" cy="8324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12580" y="7299168"/>
              <a:ext cx="6733735" cy="16649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095" y="7714286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49049" y="2329444"/>
            <a:ext cx="9787615" cy="5083443"/>
            <a:chOff x="4249049" y="2329444"/>
            <a:chExt cx="9787615" cy="50834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9049" y="2329444"/>
              <a:ext cx="9787615" cy="50834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2522" y="8768006"/>
            <a:ext cx="11958648" cy="8749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49032" y="7732661"/>
            <a:ext cx="4043276" cy="8796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73018" y="7634242"/>
            <a:ext cx="2540171" cy="10507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23945" y="7773726"/>
            <a:ext cx="5317010" cy="8796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5960" y="7678278"/>
            <a:ext cx="2556562" cy="10507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1600" y="921505"/>
            <a:ext cx="10004981" cy="20656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임혜연/메카트로닉스공학과</cp:lastModifiedBy>
  <cp:revision>2</cp:revision>
  <dcterms:created xsi:type="dcterms:W3CDTF">2024-03-09T18:40:04Z</dcterms:created>
  <dcterms:modified xsi:type="dcterms:W3CDTF">2024-03-09T09:41:38Z</dcterms:modified>
</cp:coreProperties>
</file>